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63" r:id="rId4"/>
    <p:sldId id="259" r:id="rId5"/>
    <p:sldId id="261" r:id="rId6"/>
    <p:sldId id="271" r:id="rId7"/>
  </p:sldIdLst>
  <p:sldSz cx="7561263" cy="1080135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79FF79"/>
    <a:srgbClr val="00FF00"/>
    <a:srgbClr val="79FFFF"/>
    <a:srgbClr val="00FF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9386" autoAdjust="0"/>
  </p:normalViewPr>
  <p:slideViewPr>
    <p:cSldViewPr>
      <p:cViewPr>
        <p:scale>
          <a:sx n="60" d="100"/>
          <a:sy n="60" d="100"/>
        </p:scale>
        <p:origin x="-1734" y="-372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355420"/>
            <a:ext cx="6427074" cy="23152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6120765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6" y="432556"/>
            <a:ext cx="1701284" cy="921615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432556"/>
            <a:ext cx="4977831" cy="921615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7" y="6940868"/>
            <a:ext cx="6427074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7" y="4578074"/>
            <a:ext cx="6427074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8063" y="2520316"/>
            <a:ext cx="3339558" cy="7128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43642" y="2520316"/>
            <a:ext cx="3339558" cy="7128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417803"/>
            <a:ext cx="3340871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3" y="3425428"/>
            <a:ext cx="3340871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417803"/>
            <a:ext cx="334218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425428"/>
            <a:ext cx="3342183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3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6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60283"/>
            <a:ext cx="2487603" cy="7388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560945"/>
            <a:ext cx="4536758" cy="892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65121"/>
            <a:ext cx="4536758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453557"/>
            <a:ext cx="4536758" cy="12676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520316"/>
            <a:ext cx="6805137" cy="71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E5A87-B548-4EF7-9699-9A028D725C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10011252"/>
            <a:ext cx="2394400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8F71D-A813-4429-8075-2B614BA041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5122" name="Picture 2" descr="D:\Идея\c174fa6c49ae7fd74e0ab3784c03a237.jpg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 b="7802"/>
          <a:stretch>
            <a:fillRect/>
          </a:stretch>
        </p:blipFill>
        <p:spPr bwMode="auto">
          <a:xfrm>
            <a:off x="494482" y="542891"/>
            <a:ext cx="6535369" cy="8215370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637359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76929" y="8969186"/>
            <a:ext cx="5732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spc="300" dirty="0" smtClean="0">
                <a:solidFill>
                  <a:srgbClr val="002060"/>
                </a:solidFill>
                <a:latin typeface="Georgia" pitchFamily="18" charset="0"/>
              </a:rPr>
              <a:t>Сіріңкемен  ойнама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1026" name="Picture 2" descr="D:\Идея\153a7d8552b846dc4f08f9a77fc87ae0.jpg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 b="7317"/>
          <a:stretch>
            <a:fillRect/>
          </a:stretch>
        </p:blipFill>
        <p:spPr bwMode="auto">
          <a:xfrm>
            <a:off x="494482" y="614329"/>
            <a:ext cx="6480319" cy="8143932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565921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65921" y="8979069"/>
            <a:ext cx="63738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Georgia" pitchFamily="18" charset="0"/>
              </a:rPr>
              <a:t>Суды ашық қалдырма</a:t>
            </a:r>
            <a:endParaRPr lang="ru-RU" sz="4000" b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2050" name="Picture 2" descr="D:\Идея\a2138e432259e676272719a80f5d6827.jpg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 b="7160"/>
          <a:stretch>
            <a:fillRect/>
          </a:stretch>
        </p:blipFill>
        <p:spPr bwMode="auto">
          <a:xfrm>
            <a:off x="494482" y="542891"/>
            <a:ext cx="6490231" cy="8215370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637359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37359" y="8979069"/>
            <a:ext cx="6232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Georgia" pitchFamily="18" charset="0"/>
              </a:rPr>
              <a:t>Өткір заттармен ойнама</a:t>
            </a:r>
            <a:endParaRPr lang="ru-RU" sz="3600" b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4098" name="Picture 2" descr="D:\Идея\d4c719648c7151e80960c43d5c27a6cd.jpg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 l="4052" t="3500" r="4029" b="11000"/>
          <a:stretch>
            <a:fillRect/>
          </a:stretch>
        </p:blipFill>
        <p:spPr bwMode="auto">
          <a:xfrm>
            <a:off x="494483" y="542891"/>
            <a:ext cx="6572296" cy="8143932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637359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423177" y="8700940"/>
            <a:ext cx="49632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spc="300" dirty="0" smtClean="0">
                <a:solidFill>
                  <a:srgbClr val="002060"/>
                </a:solidFill>
                <a:latin typeface="Georgia" pitchFamily="18" charset="0"/>
              </a:rPr>
              <a:t>Ашық терезеден </a:t>
            </a:r>
          </a:p>
          <a:p>
            <a:r>
              <a:rPr lang="kk-KZ" sz="3600" b="1" spc="300" dirty="0" smtClean="0">
                <a:solidFill>
                  <a:srgbClr val="002060"/>
                </a:solidFill>
                <a:latin typeface="Georgia" pitchFamily="18" charset="0"/>
              </a:rPr>
              <a:t>сыртқа қарама</a:t>
            </a:r>
            <a:endParaRPr lang="ru-RU" sz="3600" b="1" spc="300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6146" name="Picture 2" descr="D:\Идея\992308dbd324ac5b881d1f2506a7b894.jpg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 l="7025" t="3500" r="6752" b="13250"/>
          <a:stretch>
            <a:fillRect/>
          </a:stretch>
        </p:blipFill>
        <p:spPr bwMode="auto">
          <a:xfrm>
            <a:off x="494482" y="549956"/>
            <a:ext cx="6492811" cy="8351181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637359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08797" y="8972575"/>
            <a:ext cx="6293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Georgia" pitchFamily="18" charset="0"/>
              </a:rPr>
              <a:t>Бөгде адамға есікті ашпа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613317461_48-p-ramka-sinego-fona-58.png"/>
          <p:cNvPicPr>
            <a:picLocks noChangeAspect="1"/>
          </p:cNvPicPr>
          <p:nvPr/>
        </p:nvPicPr>
        <p:blipFill>
          <a:blip r:embed="rId2">
            <a:lum bright="20000" contrast="20000"/>
          </a:blip>
          <a:stretch>
            <a:fillRect/>
          </a:stretch>
        </p:blipFill>
        <p:spPr>
          <a:xfrm rot="5400000">
            <a:off x="-1558218" y="1694370"/>
            <a:ext cx="10675923" cy="7372834"/>
          </a:xfrm>
          <a:prstGeom prst="rect">
            <a:avLst/>
          </a:prstGeom>
        </p:spPr>
      </p:pic>
      <p:pic>
        <p:nvPicPr>
          <p:cNvPr id="3074" name="Picture 2" descr="D:\Идея\579b619417d196d48d7b747144fe31ee.jpg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 l="4052" t="2750" r="4029" b="10250"/>
          <a:stretch>
            <a:fillRect/>
          </a:stretch>
        </p:blipFill>
        <p:spPr bwMode="auto">
          <a:xfrm>
            <a:off x="494483" y="542891"/>
            <a:ext cx="6572296" cy="8286808"/>
          </a:xfrm>
          <a:prstGeom prst="rect">
            <a:avLst/>
          </a:prstGeom>
          <a:noFill/>
        </p:spPr>
      </p:pic>
      <p:sp>
        <p:nvSpPr>
          <p:cNvPr id="10" name="Овальная выноска 9"/>
          <p:cNvSpPr/>
          <p:nvPr/>
        </p:nvSpPr>
        <p:spPr>
          <a:xfrm>
            <a:off x="637359" y="8615385"/>
            <a:ext cx="6286544" cy="142876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16962" y="8979069"/>
            <a:ext cx="5206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Georgia" pitchFamily="18" charset="0"/>
              </a:rPr>
              <a:t>Розеткамен  ойнама</a:t>
            </a:r>
            <a:endParaRPr lang="ru-RU" sz="3600" b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18</Words>
  <Application>Microsoft Office PowerPoint</Application>
  <PresentationFormat>Произвольный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Documents</dc:creator>
  <cp:lastModifiedBy>Documents</cp:lastModifiedBy>
  <cp:revision>15</cp:revision>
  <dcterms:created xsi:type="dcterms:W3CDTF">2021-10-19T16:18:01Z</dcterms:created>
  <dcterms:modified xsi:type="dcterms:W3CDTF">2021-10-19T17:20:17Z</dcterms:modified>
</cp:coreProperties>
</file>